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5148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2280" autoAdjust="0"/>
  </p:normalViewPr>
  <p:slideViewPr>
    <p:cSldViewPr>
      <p:cViewPr varScale="1">
        <p:scale>
          <a:sx n="93" d="100"/>
          <a:sy n="93" d="100"/>
        </p:scale>
        <p:origin x="629" y="72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Gibson" userId="14d2195a-af23-429f-b061-82051a082439" providerId="ADAL" clId="{78C1787A-D394-4590-983D-4A73137C34E9}"/>
    <pc:docChg chg="delSld">
      <pc:chgData name="Stacey Gibson" userId="14d2195a-af23-429f-b061-82051a082439" providerId="ADAL" clId="{78C1787A-D394-4590-983D-4A73137C34E9}" dt="2022-03-01T17:01:27.857" v="32" actId="47"/>
      <pc:docMkLst>
        <pc:docMk/>
      </pc:docMkLst>
      <pc:sldChg chg="del">
        <pc:chgData name="Stacey Gibson" userId="14d2195a-af23-429f-b061-82051a082439" providerId="ADAL" clId="{78C1787A-D394-4590-983D-4A73137C34E9}" dt="2022-03-01T17:01:27.711" v="31" actId="47"/>
        <pc:sldMkLst>
          <pc:docMk/>
          <pc:sldMk cId="0" sldId="278"/>
        </pc:sldMkLst>
      </pc:sldChg>
      <pc:sldChg chg="del">
        <pc:chgData name="Stacey Gibson" userId="14d2195a-af23-429f-b061-82051a082439" providerId="ADAL" clId="{78C1787A-D394-4590-983D-4A73137C34E9}" dt="2022-03-01T17:01:27.857" v="32" actId="47"/>
        <pc:sldMkLst>
          <pc:docMk/>
          <pc:sldMk cId="0" sldId="279"/>
        </pc:sldMkLst>
      </pc:sldChg>
      <pc:sldChg chg="del">
        <pc:chgData name="Stacey Gibson" userId="14d2195a-af23-429f-b061-82051a082439" providerId="ADAL" clId="{78C1787A-D394-4590-983D-4A73137C34E9}" dt="2022-03-01T17:01:12.242" v="0" actId="47"/>
        <pc:sldMkLst>
          <pc:docMk/>
          <pc:sldMk cId="859600982" sldId="280"/>
        </pc:sldMkLst>
      </pc:sldChg>
      <pc:sldChg chg="del">
        <pc:chgData name="Stacey Gibson" userId="14d2195a-af23-429f-b061-82051a082439" providerId="ADAL" clId="{78C1787A-D394-4590-983D-4A73137C34E9}" dt="2022-03-01T17:01:12.475" v="1" actId="47"/>
        <pc:sldMkLst>
          <pc:docMk/>
          <pc:sldMk cId="3584935789" sldId="281"/>
        </pc:sldMkLst>
      </pc:sldChg>
      <pc:sldChg chg="del">
        <pc:chgData name="Stacey Gibson" userId="14d2195a-af23-429f-b061-82051a082439" providerId="ADAL" clId="{78C1787A-D394-4590-983D-4A73137C34E9}" dt="2022-03-01T17:01:19.449" v="14" actId="47"/>
        <pc:sldMkLst>
          <pc:docMk/>
          <pc:sldMk cId="108385109" sldId="282"/>
        </pc:sldMkLst>
      </pc:sldChg>
      <pc:sldChg chg="del">
        <pc:chgData name="Stacey Gibson" userId="14d2195a-af23-429f-b061-82051a082439" providerId="ADAL" clId="{78C1787A-D394-4590-983D-4A73137C34E9}" dt="2022-03-01T17:01:20.515" v="15" actId="47"/>
        <pc:sldMkLst>
          <pc:docMk/>
          <pc:sldMk cId="3300339988" sldId="287"/>
        </pc:sldMkLst>
      </pc:sldChg>
      <pc:sldChg chg="del">
        <pc:chgData name="Stacey Gibson" userId="14d2195a-af23-429f-b061-82051a082439" providerId="ADAL" clId="{78C1787A-D394-4590-983D-4A73137C34E9}" dt="2022-03-01T17:01:24.376" v="16" actId="47"/>
        <pc:sldMkLst>
          <pc:docMk/>
          <pc:sldMk cId="3677567451" sldId="289"/>
        </pc:sldMkLst>
      </pc:sldChg>
      <pc:sldChg chg="del">
        <pc:chgData name="Stacey Gibson" userId="14d2195a-af23-429f-b061-82051a082439" providerId="ADAL" clId="{78C1787A-D394-4590-983D-4A73137C34E9}" dt="2022-03-01T17:01:24.806" v="17" actId="47"/>
        <pc:sldMkLst>
          <pc:docMk/>
          <pc:sldMk cId="2461406773" sldId="290"/>
        </pc:sldMkLst>
      </pc:sldChg>
      <pc:sldChg chg="del">
        <pc:chgData name="Stacey Gibson" userId="14d2195a-af23-429f-b061-82051a082439" providerId="ADAL" clId="{78C1787A-D394-4590-983D-4A73137C34E9}" dt="2022-03-01T17:01:24.943" v="18" actId="47"/>
        <pc:sldMkLst>
          <pc:docMk/>
          <pc:sldMk cId="4240759465" sldId="291"/>
        </pc:sldMkLst>
      </pc:sldChg>
      <pc:sldChg chg="del">
        <pc:chgData name="Stacey Gibson" userId="14d2195a-af23-429f-b061-82051a082439" providerId="ADAL" clId="{78C1787A-D394-4590-983D-4A73137C34E9}" dt="2022-03-01T17:01:25.122" v="19" actId="47"/>
        <pc:sldMkLst>
          <pc:docMk/>
          <pc:sldMk cId="2281735648" sldId="292"/>
        </pc:sldMkLst>
      </pc:sldChg>
      <pc:sldChg chg="del">
        <pc:chgData name="Stacey Gibson" userId="14d2195a-af23-429f-b061-82051a082439" providerId="ADAL" clId="{78C1787A-D394-4590-983D-4A73137C34E9}" dt="2022-03-01T17:01:25.262" v="20" actId="47"/>
        <pc:sldMkLst>
          <pc:docMk/>
          <pc:sldMk cId="3218600494" sldId="293"/>
        </pc:sldMkLst>
      </pc:sldChg>
      <pc:sldChg chg="del">
        <pc:chgData name="Stacey Gibson" userId="14d2195a-af23-429f-b061-82051a082439" providerId="ADAL" clId="{78C1787A-D394-4590-983D-4A73137C34E9}" dt="2022-03-01T17:01:25.430" v="21" actId="47"/>
        <pc:sldMkLst>
          <pc:docMk/>
          <pc:sldMk cId="3124005807" sldId="294"/>
        </pc:sldMkLst>
      </pc:sldChg>
      <pc:sldChg chg="del">
        <pc:chgData name="Stacey Gibson" userId="14d2195a-af23-429f-b061-82051a082439" providerId="ADAL" clId="{78C1787A-D394-4590-983D-4A73137C34E9}" dt="2022-03-01T17:01:25.592" v="22" actId="47"/>
        <pc:sldMkLst>
          <pc:docMk/>
          <pc:sldMk cId="2400351261" sldId="295"/>
        </pc:sldMkLst>
      </pc:sldChg>
      <pc:sldChg chg="del">
        <pc:chgData name="Stacey Gibson" userId="14d2195a-af23-429f-b061-82051a082439" providerId="ADAL" clId="{78C1787A-D394-4590-983D-4A73137C34E9}" dt="2022-03-01T17:01:25.759" v="23" actId="47"/>
        <pc:sldMkLst>
          <pc:docMk/>
          <pc:sldMk cId="3086423108" sldId="296"/>
        </pc:sldMkLst>
      </pc:sldChg>
      <pc:sldChg chg="del">
        <pc:chgData name="Stacey Gibson" userId="14d2195a-af23-429f-b061-82051a082439" providerId="ADAL" clId="{78C1787A-D394-4590-983D-4A73137C34E9}" dt="2022-03-01T17:01:25.914" v="24" actId="47"/>
        <pc:sldMkLst>
          <pc:docMk/>
          <pc:sldMk cId="2532235907" sldId="297"/>
        </pc:sldMkLst>
      </pc:sldChg>
      <pc:sldChg chg="del">
        <pc:chgData name="Stacey Gibson" userId="14d2195a-af23-429f-b061-82051a082439" providerId="ADAL" clId="{78C1787A-D394-4590-983D-4A73137C34E9}" dt="2022-03-01T17:01:26.122" v="25" actId="47"/>
        <pc:sldMkLst>
          <pc:docMk/>
          <pc:sldMk cId="592809573" sldId="298"/>
        </pc:sldMkLst>
      </pc:sldChg>
      <pc:sldChg chg="del">
        <pc:chgData name="Stacey Gibson" userId="14d2195a-af23-429f-b061-82051a082439" providerId="ADAL" clId="{78C1787A-D394-4590-983D-4A73137C34E9}" dt="2022-03-01T17:01:26.458" v="26" actId="47"/>
        <pc:sldMkLst>
          <pc:docMk/>
          <pc:sldMk cId="3654540293" sldId="299"/>
        </pc:sldMkLst>
      </pc:sldChg>
      <pc:sldChg chg="del">
        <pc:chgData name="Stacey Gibson" userId="14d2195a-af23-429f-b061-82051a082439" providerId="ADAL" clId="{78C1787A-D394-4590-983D-4A73137C34E9}" dt="2022-03-01T17:01:26.646" v="27" actId="47"/>
        <pc:sldMkLst>
          <pc:docMk/>
          <pc:sldMk cId="2571477924" sldId="300"/>
        </pc:sldMkLst>
      </pc:sldChg>
      <pc:sldChg chg="del">
        <pc:chgData name="Stacey Gibson" userId="14d2195a-af23-429f-b061-82051a082439" providerId="ADAL" clId="{78C1787A-D394-4590-983D-4A73137C34E9}" dt="2022-03-01T17:01:26.814" v="28" actId="47"/>
        <pc:sldMkLst>
          <pc:docMk/>
          <pc:sldMk cId="306244987" sldId="301"/>
        </pc:sldMkLst>
      </pc:sldChg>
      <pc:sldChg chg="del">
        <pc:chgData name="Stacey Gibson" userId="14d2195a-af23-429f-b061-82051a082439" providerId="ADAL" clId="{78C1787A-D394-4590-983D-4A73137C34E9}" dt="2022-03-01T17:01:26.966" v="29" actId="47"/>
        <pc:sldMkLst>
          <pc:docMk/>
          <pc:sldMk cId="4169883231" sldId="302"/>
        </pc:sldMkLst>
      </pc:sldChg>
      <pc:sldChg chg="del">
        <pc:chgData name="Stacey Gibson" userId="14d2195a-af23-429f-b061-82051a082439" providerId="ADAL" clId="{78C1787A-D394-4590-983D-4A73137C34E9}" dt="2022-03-01T17:01:27.559" v="30" actId="47"/>
        <pc:sldMkLst>
          <pc:docMk/>
          <pc:sldMk cId="526633418" sldId="304"/>
        </pc:sldMkLst>
      </pc:sldChg>
      <pc:sldChg chg="del">
        <pc:chgData name="Stacey Gibson" userId="14d2195a-af23-429f-b061-82051a082439" providerId="ADAL" clId="{78C1787A-D394-4590-983D-4A73137C34E9}" dt="2022-03-01T17:01:13.301" v="2" actId="47"/>
        <pc:sldMkLst>
          <pc:docMk/>
          <pc:sldMk cId="2009578930" sldId="305"/>
        </pc:sldMkLst>
      </pc:sldChg>
      <pc:sldChg chg="del">
        <pc:chgData name="Stacey Gibson" userId="14d2195a-af23-429f-b061-82051a082439" providerId="ADAL" clId="{78C1787A-D394-4590-983D-4A73137C34E9}" dt="2022-03-01T17:01:13.815" v="3" actId="47"/>
        <pc:sldMkLst>
          <pc:docMk/>
          <pc:sldMk cId="496194629" sldId="306"/>
        </pc:sldMkLst>
      </pc:sldChg>
      <pc:sldChg chg="del">
        <pc:chgData name="Stacey Gibson" userId="14d2195a-af23-429f-b061-82051a082439" providerId="ADAL" clId="{78C1787A-D394-4590-983D-4A73137C34E9}" dt="2022-03-01T17:01:14.470" v="4" actId="47"/>
        <pc:sldMkLst>
          <pc:docMk/>
          <pc:sldMk cId="2991551647" sldId="307"/>
        </pc:sldMkLst>
      </pc:sldChg>
      <pc:sldChg chg="del">
        <pc:chgData name="Stacey Gibson" userId="14d2195a-af23-429f-b061-82051a082439" providerId="ADAL" clId="{78C1787A-D394-4590-983D-4A73137C34E9}" dt="2022-03-01T17:01:14.958" v="5" actId="47"/>
        <pc:sldMkLst>
          <pc:docMk/>
          <pc:sldMk cId="389807306" sldId="308"/>
        </pc:sldMkLst>
      </pc:sldChg>
      <pc:sldChg chg="del">
        <pc:chgData name="Stacey Gibson" userId="14d2195a-af23-429f-b061-82051a082439" providerId="ADAL" clId="{78C1787A-D394-4590-983D-4A73137C34E9}" dt="2022-03-01T17:01:15.356" v="6" actId="47"/>
        <pc:sldMkLst>
          <pc:docMk/>
          <pc:sldMk cId="3336010425" sldId="309"/>
        </pc:sldMkLst>
      </pc:sldChg>
      <pc:sldChg chg="del">
        <pc:chgData name="Stacey Gibson" userId="14d2195a-af23-429f-b061-82051a082439" providerId="ADAL" clId="{78C1787A-D394-4590-983D-4A73137C34E9}" dt="2022-03-01T17:01:15.835" v="7" actId="47"/>
        <pc:sldMkLst>
          <pc:docMk/>
          <pc:sldMk cId="1300606833" sldId="310"/>
        </pc:sldMkLst>
      </pc:sldChg>
      <pc:sldChg chg="del">
        <pc:chgData name="Stacey Gibson" userId="14d2195a-af23-429f-b061-82051a082439" providerId="ADAL" clId="{78C1787A-D394-4590-983D-4A73137C34E9}" dt="2022-03-01T17:01:16.223" v="8" actId="47"/>
        <pc:sldMkLst>
          <pc:docMk/>
          <pc:sldMk cId="2205830142" sldId="311"/>
        </pc:sldMkLst>
      </pc:sldChg>
      <pc:sldChg chg="del">
        <pc:chgData name="Stacey Gibson" userId="14d2195a-af23-429f-b061-82051a082439" providerId="ADAL" clId="{78C1787A-D394-4590-983D-4A73137C34E9}" dt="2022-03-01T17:01:16.670" v="9" actId="47"/>
        <pc:sldMkLst>
          <pc:docMk/>
          <pc:sldMk cId="2783331171" sldId="312"/>
        </pc:sldMkLst>
      </pc:sldChg>
      <pc:sldChg chg="del">
        <pc:chgData name="Stacey Gibson" userId="14d2195a-af23-429f-b061-82051a082439" providerId="ADAL" clId="{78C1787A-D394-4590-983D-4A73137C34E9}" dt="2022-03-01T17:01:17.115" v="10" actId="47"/>
        <pc:sldMkLst>
          <pc:docMk/>
          <pc:sldMk cId="3612399433" sldId="313"/>
        </pc:sldMkLst>
      </pc:sldChg>
      <pc:sldChg chg="del">
        <pc:chgData name="Stacey Gibson" userId="14d2195a-af23-429f-b061-82051a082439" providerId="ADAL" clId="{78C1787A-D394-4590-983D-4A73137C34E9}" dt="2022-03-01T17:01:17.593" v="11" actId="47"/>
        <pc:sldMkLst>
          <pc:docMk/>
          <pc:sldMk cId="1174735200" sldId="314"/>
        </pc:sldMkLst>
      </pc:sldChg>
      <pc:sldChg chg="del">
        <pc:chgData name="Stacey Gibson" userId="14d2195a-af23-429f-b061-82051a082439" providerId="ADAL" clId="{78C1787A-D394-4590-983D-4A73137C34E9}" dt="2022-03-01T17:01:18.759" v="13" actId="47"/>
        <pc:sldMkLst>
          <pc:docMk/>
          <pc:sldMk cId="3426335526" sldId="315"/>
        </pc:sldMkLst>
      </pc:sldChg>
      <pc:sldChg chg="del">
        <pc:chgData name="Stacey Gibson" userId="14d2195a-af23-429f-b061-82051a082439" providerId="ADAL" clId="{78C1787A-D394-4590-983D-4A73137C34E9}" dt="2022-03-01T17:01:18.266" v="12" actId="47"/>
        <pc:sldMkLst>
          <pc:docMk/>
          <pc:sldMk cId="1590899095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FE2AC-E292-4769-B6A4-1EA317CDB65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A1199-47A7-42CC-83FB-035FD431F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925"/>
            <a:ext cx="2057400" cy="32975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925"/>
            <a:ext cx="6019800" cy="32975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2138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E18E-13F7-4B7A-9620-93C38B79C662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71F7-F199-4D62-B915-2C466C38B0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"/>
            <a:ext cx="9144000" cy="51480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B4B1A5-7B44-45FD-B275-2FC02AEF88D6}"/>
              </a:ext>
            </a:extLst>
          </p:cNvPr>
          <p:cNvSpPr txBox="1"/>
          <p:nvPr/>
        </p:nvSpPr>
        <p:spPr>
          <a:xfrm>
            <a:off x="3429000" y="4783931"/>
            <a:ext cx="2743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chemeClr val="bg1"/>
                </a:solidFill>
              </a:rPr>
              <a:t>Copyright</a:t>
            </a:r>
            <a:r>
              <a:rPr lang="en-US" sz="1050" dirty="0">
                <a:solidFill>
                  <a:schemeClr val="bg1"/>
                </a:solidFill>
              </a:rPr>
              <a:t> © 2021 </a:t>
            </a:r>
            <a:r>
              <a:rPr lang="en-US" sz="1050" i="1" dirty="0">
                <a:solidFill>
                  <a:schemeClr val="bg1"/>
                </a:solidFill>
              </a:rPr>
              <a:t>The Entrepreneur's Source</a:t>
            </a:r>
            <a:r>
              <a:rPr lang="en-US" sz="1050" dirty="0">
                <a:solidFill>
                  <a:schemeClr val="bg1"/>
                </a:solidFill>
              </a:rPr>
              <a:t>® </a:t>
            </a:r>
          </a:p>
        </p:txBody>
      </p:sp>
    </p:spTree>
    <p:extLst>
      <p:ext uri="{BB962C8B-B14F-4D97-AF65-F5344CB8AC3E}">
        <p14:creationId xmlns:p14="http://schemas.microsoft.com/office/powerpoint/2010/main" val="359543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dsannella</dc:creator>
  <cp:lastModifiedBy>Stacey Gibson</cp:lastModifiedBy>
  <cp:revision>14</cp:revision>
  <dcterms:created xsi:type="dcterms:W3CDTF">2015-05-08T18:11:58Z</dcterms:created>
  <dcterms:modified xsi:type="dcterms:W3CDTF">2022-03-01T17:04:41Z</dcterms:modified>
</cp:coreProperties>
</file>